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Bowlby One SC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BowlbyOne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1a244c94a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1a244c94a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1a244c94a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1a244c94a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1a244c94a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1a244c94a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1a244c94a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1a244c94a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1a244c94a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1a244c94a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1a244c94a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1a244c94a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1a244c94a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1a244c94a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1a244c94a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1a244c94a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1a244c94a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1a244c94a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1a244c94a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1a244c94a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1a244c94a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1a244c94a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1a244c94a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1a244c94a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1a244c94a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1a244c94a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1a244c94a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1a244c94a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1a244c94a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1a244c94a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1a244c94a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1a244c94a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hyperlink" Target="https://youtu.be/B-4YoppQ6NM?si=lMPPjfyhMf8rRnCG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7" Type="http://schemas.openxmlformats.org/officeDocument/2006/relationships/hyperlink" Target="http://www.youtube.com/watch?v=B-4YoppQ6NM" TargetMode="External"/><Relationship Id="rId8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B-4YoppQ6NM" TargetMode="External"/><Relationship Id="rId4" Type="http://schemas.openxmlformats.org/officeDocument/2006/relationships/image" Target="../media/image12.jpg"/><Relationship Id="rId5" Type="http://schemas.openxmlformats.org/officeDocument/2006/relationships/hyperlink" Target="http://www.youtube.com/watch?v=B-4YoppQ6NM" TargetMode="External"/><Relationship Id="rId6" Type="http://schemas.openxmlformats.org/officeDocument/2006/relationships/hyperlink" Target="http://www.youtube.com/watch?v=B-4YoppQ6N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IK9SBvAdis8" TargetMode="Externa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442900" y="598275"/>
            <a:ext cx="4463700" cy="9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owlby One SC"/>
                <a:ea typeface="Bowlby One SC"/>
                <a:cs typeface="Bowlby One SC"/>
                <a:sym typeface="Bowlby One SC"/>
              </a:rPr>
              <a:t>Seal Slap</a:t>
            </a:r>
            <a:endParaRPr>
              <a:latin typeface="Bowlby One SC"/>
              <a:ea typeface="Bowlby One SC"/>
              <a:cs typeface="Bowlby One SC"/>
              <a:sym typeface="Bowlby One SC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4387525" y="542900"/>
            <a:ext cx="4463700" cy="951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rPr>
              <a:t>Seal Slap</a:t>
            </a:r>
            <a:endParaRPr>
              <a:solidFill>
                <a:schemeClr val="accent1"/>
              </a:solidFill>
              <a:latin typeface="Bowlby One SC"/>
              <a:ea typeface="Bowlby One SC"/>
              <a:cs typeface="Bowlby One SC"/>
              <a:sym typeface="Bowlby One SC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4442900" y="1552100"/>
            <a:ext cx="4463700" cy="410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580"/>
              <a:t>William Durfee (Mult 150)</a:t>
            </a:r>
            <a:endParaRPr b="1" sz="158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65717" l="0" r="69503" t="0"/>
          <a:stretch/>
        </p:blipFill>
        <p:spPr>
          <a:xfrm>
            <a:off x="132925" y="3908350"/>
            <a:ext cx="899074" cy="10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025" y="3958573"/>
            <a:ext cx="691301" cy="51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3157575"/>
            <a:ext cx="8520600" cy="14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If the player wishes to skip the tutorial, they can select the </a:t>
            </a:r>
            <a:r>
              <a:rPr b="1" lang="en" sz="2700"/>
              <a:t>Skip Practice</a:t>
            </a:r>
            <a:r>
              <a:rPr lang="en" sz="2700"/>
              <a:t> button with Mouse and Left-Click, or pressing the - Key.</a:t>
            </a:r>
            <a:endParaRPr sz="232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900" y="320925"/>
            <a:ext cx="5440199" cy="256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71478" l="0" r="51683" t="0"/>
          <a:stretch/>
        </p:blipFill>
        <p:spPr>
          <a:xfrm>
            <a:off x="6161950" y="2448749"/>
            <a:ext cx="1130150" cy="4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7497525" y="2402575"/>
            <a:ext cx="963000" cy="52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900" y="320925"/>
            <a:ext cx="5440199" cy="256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315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/>
              <a:t>Let’s Begin!</a:t>
            </a:r>
            <a:endParaRPr b="1" sz="2320"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83700" y="3786050"/>
            <a:ext cx="83766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Music will start playing, and the enemies will begin to attack. The player must listen to the beat of the music, watch for enemies, and time their attacks.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 b="30306" l="0" r="0" t="30431"/>
          <a:stretch/>
        </p:blipFill>
        <p:spPr>
          <a:xfrm>
            <a:off x="3953437" y="2328890"/>
            <a:ext cx="1237125" cy="4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315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/>
              <a:t>Here comes an enemy…</a:t>
            </a:r>
            <a:endParaRPr b="1" sz="2700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83700" y="3786050"/>
            <a:ext cx="83766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An enemy jumps from the background…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30306" l="0" r="0" t="30431"/>
          <a:stretch/>
        </p:blipFill>
        <p:spPr>
          <a:xfrm>
            <a:off x="3953437" y="2328890"/>
            <a:ext cx="1237125" cy="4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887" y="320923"/>
            <a:ext cx="5440199" cy="256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/>
          <p:nvPr/>
        </p:nvSpPr>
        <p:spPr>
          <a:xfrm>
            <a:off x="7518225" y="904375"/>
            <a:ext cx="1366500" cy="1107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“1!”</a:t>
            </a:r>
            <a:endParaRPr b="1" sz="2900"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30306" l="0" r="0" t="30431"/>
          <a:stretch/>
        </p:blipFill>
        <p:spPr>
          <a:xfrm>
            <a:off x="3953437" y="2328890"/>
            <a:ext cx="1237125" cy="4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886" y="320928"/>
            <a:ext cx="5440189" cy="25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315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/>
              <a:t>This is the window to strike!</a:t>
            </a:r>
            <a:endParaRPr b="1" sz="2700"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83700" y="3786050"/>
            <a:ext cx="83766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The enemy approaches the player. Timed to the beat of the music, the player should press the appropriate key (Spacebar) and strike back before the enemy does!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30306" l="0" r="0" t="30431"/>
          <a:stretch/>
        </p:blipFill>
        <p:spPr>
          <a:xfrm>
            <a:off x="3953437" y="2328890"/>
            <a:ext cx="1237125" cy="4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/>
          <p:nvPr/>
        </p:nvSpPr>
        <p:spPr>
          <a:xfrm>
            <a:off x="7518225" y="904375"/>
            <a:ext cx="1366500" cy="1107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“2</a:t>
            </a:r>
            <a:r>
              <a:rPr b="1" lang="en" sz="2900"/>
              <a:t>!</a:t>
            </a:r>
            <a:r>
              <a:rPr b="1" lang="en" sz="2900"/>
              <a:t>”</a:t>
            </a:r>
            <a:endParaRPr b="1" sz="2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900" y="320928"/>
            <a:ext cx="5440199" cy="25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315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/>
              <a:t>POW!</a:t>
            </a:r>
            <a:endParaRPr b="1" sz="2700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83700" y="3786050"/>
            <a:ext cx="8376600" cy="13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timed correctly, the player lands a hit on the enemy and the provided UI will </a:t>
            </a:r>
            <a:r>
              <a:rPr lang="en">
                <a:solidFill>
                  <a:schemeClr val="dk1"/>
                </a:solidFill>
              </a:rPr>
              <a:t>inform</a:t>
            </a:r>
            <a:r>
              <a:rPr lang="en">
                <a:solidFill>
                  <a:schemeClr val="dk1"/>
                </a:solidFill>
              </a:rPr>
              <a:t> the player if they timed their attack early, correctly, or late.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If the player misses, the player will lose points.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4">
            <a:alphaModFix/>
          </a:blip>
          <a:srcRect b="30306" l="0" r="0" t="30431"/>
          <a:stretch/>
        </p:blipFill>
        <p:spPr>
          <a:xfrm>
            <a:off x="3953437" y="2328890"/>
            <a:ext cx="1237125" cy="4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/>
          <p:nvPr/>
        </p:nvSpPr>
        <p:spPr>
          <a:xfrm>
            <a:off x="7518225" y="904375"/>
            <a:ext cx="1366500" cy="1107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“3!”</a:t>
            </a:r>
            <a:endParaRPr b="1" sz="2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887" y="320923"/>
            <a:ext cx="5440199" cy="2563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315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/>
              <a:t>Finish the song!</a:t>
            </a:r>
            <a:endParaRPr b="1" sz="2700"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83700" y="3786050"/>
            <a:ext cx="83766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More enemies will attack and at different times to confuse the player. Listen to the music, listen to the beat, and time your reactions carefully!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4">
            <a:alphaModFix/>
          </a:blip>
          <a:srcRect b="30306" l="0" r="0" t="30431"/>
          <a:stretch/>
        </p:blipFill>
        <p:spPr>
          <a:xfrm>
            <a:off x="3953437" y="2328890"/>
            <a:ext cx="1237125" cy="4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315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/>
              <a:t>End?</a:t>
            </a:r>
            <a:endParaRPr b="1" sz="2700"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83700" y="3786050"/>
            <a:ext cx="83766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The player will receive a final grade based off their score. They’ll be asked to press the </a:t>
            </a:r>
            <a:r>
              <a:rPr b="1" lang="en">
                <a:solidFill>
                  <a:schemeClr val="dk1"/>
                </a:solidFill>
              </a:rPr>
              <a:t>Play Again </a:t>
            </a:r>
            <a:r>
              <a:rPr lang="en">
                <a:solidFill>
                  <a:schemeClr val="dk1"/>
                </a:solidFill>
              </a:rPr>
              <a:t>button, or to </a:t>
            </a:r>
            <a:r>
              <a:rPr b="1" lang="en">
                <a:solidFill>
                  <a:schemeClr val="dk1"/>
                </a:solidFill>
              </a:rPr>
              <a:t>Quit Game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150" y="369825"/>
            <a:ext cx="3803699" cy="28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464100" y="1973900"/>
            <a:ext cx="85206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rPr>
              <a:t>THANK YOU!</a:t>
            </a:r>
            <a:endParaRPr sz="4120">
              <a:solidFill>
                <a:schemeClr val="lt1"/>
              </a:solidFill>
              <a:latin typeface="Bowlby One SC"/>
              <a:ea typeface="Bowlby One SC"/>
              <a:cs typeface="Bowlby One SC"/>
              <a:sym typeface="Bowlby One SC"/>
            </a:endParaRPr>
          </a:p>
        </p:txBody>
      </p:sp>
      <p:sp>
        <p:nvSpPr>
          <p:cNvPr id="194" name="Google Shape;194;p29"/>
          <p:cNvSpPr txBox="1"/>
          <p:nvPr>
            <p:ph type="title"/>
          </p:nvPr>
        </p:nvSpPr>
        <p:spPr>
          <a:xfrm>
            <a:off x="464100" y="1932475"/>
            <a:ext cx="85206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latin typeface="Bowlby One SC"/>
                <a:ea typeface="Bowlby One SC"/>
                <a:cs typeface="Bowlby One SC"/>
                <a:sym typeface="Bowlby One SC"/>
              </a:rPr>
              <a:t>THANK YOU!</a:t>
            </a:r>
            <a:endParaRPr sz="4120">
              <a:latin typeface="Bowlby One SC"/>
              <a:ea typeface="Bowlby One SC"/>
              <a:cs typeface="Bowlby One SC"/>
              <a:sym typeface="Bowlby One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75500" y="1821525"/>
            <a:ext cx="85206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rPr>
              <a:t>CONCEPT, RULES, &amp; REQUIREMENTS</a:t>
            </a:r>
            <a:endParaRPr sz="4120">
              <a:solidFill>
                <a:schemeClr val="lt1"/>
              </a:solidFill>
              <a:latin typeface="Bowlby One SC"/>
              <a:ea typeface="Bowlby One SC"/>
              <a:cs typeface="Bowlby One SC"/>
              <a:sym typeface="Bowlby One SC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1768800"/>
            <a:ext cx="85206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latin typeface="Bowlby One SC"/>
                <a:ea typeface="Bowlby One SC"/>
                <a:cs typeface="Bowlby One SC"/>
                <a:sym typeface="Bowlby One SC"/>
              </a:rPr>
              <a:t>CONCEPT, RULES, &amp; REQUIREMENTS</a:t>
            </a:r>
            <a:endParaRPr sz="4120">
              <a:latin typeface="Bowlby One SC"/>
              <a:ea typeface="Bowlby One SC"/>
              <a:cs typeface="Bowlby One SC"/>
              <a:sym typeface="Bowlby One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58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rPr>
              <a:t>Seal Slap 	</a:t>
            </a:r>
            <a:r>
              <a:rPr b="1" lang="en" sz="2700"/>
              <a:t>is…</a:t>
            </a:r>
            <a:endParaRPr b="1" sz="2320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 u="sng">
                <a:solidFill>
                  <a:schemeClr val="dk1"/>
                </a:solidFill>
              </a:rPr>
              <a:t>rhythm game</a:t>
            </a:r>
            <a:r>
              <a:rPr lang="en">
                <a:solidFill>
                  <a:schemeClr val="dk1"/>
                </a:solidFill>
              </a:rPr>
              <a:t> inspired by the </a:t>
            </a:r>
            <a:r>
              <a:rPr i="1" lang="en">
                <a:solidFill>
                  <a:schemeClr val="dk1"/>
                </a:solidFill>
              </a:rPr>
              <a:t>Rhythm Heaven</a:t>
            </a:r>
            <a:r>
              <a:rPr lang="en">
                <a:solidFill>
                  <a:schemeClr val="dk1"/>
                </a:solidFill>
              </a:rPr>
              <a:t> series.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The game will require only </a:t>
            </a:r>
            <a:r>
              <a:rPr lang="en" sz="1800" u="sng">
                <a:solidFill>
                  <a:schemeClr val="dk1"/>
                </a:solidFill>
              </a:rPr>
              <a:t>one button</a:t>
            </a:r>
            <a:r>
              <a:rPr lang="en" sz="1800">
                <a:solidFill>
                  <a:schemeClr val="dk1"/>
                </a:solidFill>
              </a:rPr>
              <a:t> to play.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It will challenge player’s reaction time as they </a:t>
            </a:r>
            <a:r>
              <a:rPr lang="en" sz="1800" u="sng">
                <a:solidFill>
                  <a:schemeClr val="dk1"/>
                </a:solidFill>
              </a:rPr>
              <a:t>time their button presses to the beat of the music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17004" l="16235" r="17226" t="16572"/>
          <a:stretch/>
        </p:blipFill>
        <p:spPr>
          <a:xfrm>
            <a:off x="6724800" y="267525"/>
            <a:ext cx="2215200" cy="2211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/>
              <a:t>What is </a:t>
            </a:r>
            <a:r>
              <a:rPr b="1" i="1" lang="en" sz="2700"/>
              <a:t>Rhythm Heaven?</a:t>
            </a:r>
            <a:endParaRPr b="1" sz="232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260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Rhythm Heaven is a series of rhythm-based video games developed and published by Nintendo.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Players are required to input commands during the game’s musical levels, timing button presses to the beat of the music.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151" y="121750"/>
            <a:ext cx="1450374" cy="19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39082">
            <a:off x="4946157" y="1170125"/>
            <a:ext cx="1378044" cy="1235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28761">
            <a:off x="7283826" y="1111450"/>
            <a:ext cx="1487200" cy="13602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350" y="2182425"/>
            <a:ext cx="996800" cy="23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rprise! Rhythm Heaven Megamix will be available on Nintendo eShop for Nintendo 3DS sometime today!&#10;&#10;Subscribe for more Nintendo fun! https://goo.gl/HYYsot&#10;&#10;Visit Nintendo.com for all the latest! http://www.nintendo.com&#10;&#10;Like Nintendo on Facebook: http://www.facebook.com/Nintendo&#10;Follow us on Twitter: http://twitter.com/NintendoAmerica&#10;Follow us on Instagram: http://instagram.com/Nintendo&#10;Follow us on Pinterest: http://pinterest.com/Nintendo" id="82" name="Google Shape;82;p16" title="Rhythm Heaven Megamix - Official Game Trailer - Nintendo E3 201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6625" y="2744525"/>
            <a:ext cx="3048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273875" y="4390900"/>
            <a:ext cx="34335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9"/>
              </a:rPr>
              <a:t>Rhythm Heaven Megamix - Official Game Trailer - Nintendo E3 2016 - by Nintendo of America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383475"/>
            <a:ext cx="8520600" cy="22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2320"/>
              <a:t>Rhythm Heaven’s</a:t>
            </a:r>
            <a:r>
              <a:rPr b="1" lang="en" sz="2320"/>
              <a:t> levels are often short and simple, but they’re </a:t>
            </a:r>
            <a:r>
              <a:rPr b="1" lang="en" sz="2320"/>
              <a:t>highly replayable due to them being </a:t>
            </a:r>
            <a:r>
              <a:rPr b="1" lang="en" sz="2320">
                <a:solidFill>
                  <a:srgbClr val="6AA84F"/>
                </a:solidFill>
              </a:rPr>
              <a:t>easy to understand</a:t>
            </a:r>
            <a:r>
              <a:rPr b="1" lang="en" sz="2320"/>
              <a:t> and </a:t>
            </a:r>
            <a:r>
              <a:rPr b="1" lang="en" sz="2320">
                <a:solidFill>
                  <a:srgbClr val="CC0000"/>
                </a:solidFill>
              </a:rPr>
              <a:t>hard to master</a:t>
            </a:r>
            <a:r>
              <a:rPr b="1" lang="en" sz="2320"/>
              <a:t>.</a:t>
            </a:r>
            <a:endParaRPr b="1"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/>
              <a:t>The games challenge players reflexes and reaction times, while also being </a:t>
            </a:r>
            <a:r>
              <a:rPr b="1" lang="en" sz="2320">
                <a:solidFill>
                  <a:srgbClr val="6AA84F"/>
                </a:solidFill>
              </a:rPr>
              <a:t>very accessible</a:t>
            </a:r>
            <a:r>
              <a:rPr b="1" lang="en" sz="2320"/>
              <a:t> for people who aren't too familiar with video games. </a:t>
            </a:r>
            <a:endParaRPr b="1" sz="2320"/>
          </a:p>
        </p:txBody>
      </p:sp>
      <p:pic>
        <p:nvPicPr>
          <p:cNvPr descr="Surprise! Rhythm Heaven Megamix will be available on Nintendo eShop for Nintendo 3DS sometime today!&#10;&#10;Subscribe for more Nintendo fun! https://goo.gl/HYYsot&#10;&#10;Visit Nintendo.com for all the latest! http://www.nintendo.com&#10;&#10;Like Nintendo on Facebook: http://www.facebook.com/Nintendo&#10;Follow us on Twitter: http://twitter.com/NintendoAmerica&#10;Follow us on Instagram: http://instagram.com/Nintendo&#10;Follow us on Pinterest: http://pinterest.com/Nintendo" id="89" name="Google Shape;89;p17" title="Rhythm Heaven Megamix - Official Game Trailer - Nintendo E3 20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7575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rprise! Rhythm Heaven Megamix will be available on Nintendo eShop for Nintendo 3DS sometime today!&#10;&#10;Subscribe for more Nintendo fun! https://goo.gl/HYYsot&#10;&#10;Visit Nintendo.com for all the latest! http://www.nintendo.com&#10;&#10;Like Nintendo on Facebook: http://www.facebook.com/Nintendo&#10;Follow us on Twitter: http://twitter.com/NintendoAmerica&#10;Follow us on Instagram: http://instagram.com/Nintendo&#10;Follow us on Pinterest: http://pinterest.com/Nintendo" id="90" name="Google Shape;90;p17" title="Rhythm Heaven Megamix - Official Game Trailer - Nintendo E3 2016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407575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rprise! Rhythm Heaven Megamix will be available on Nintendo eShop for Nintendo 3DS sometime today!&#10;&#10;Subscribe for more Nintendo fun! https://goo.gl/HYYsot&#10;&#10;Visit Nintendo.com for all the latest! http://www.nintendo.com&#10;&#10;Like Nintendo on Facebook: http://www.facebook.com/Nintendo&#10;Follow us on Twitter: http://twitter.com/NintendoAmerica&#10;Follow us on Instagram: http://instagram.com/Nintendo&#10;Follow us on Pinterest: http://pinterest.com/Nintendo" id="91" name="Google Shape;91;p17" title="Rhythm Heaven Megamix - Official Game Trailer - Nintendo E3 2016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407575"/>
            <a:ext cx="3048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64100" y="1973900"/>
            <a:ext cx="85206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rPr>
              <a:t>SEAL SLAP STORYBOARD</a:t>
            </a:r>
            <a:endParaRPr sz="4120">
              <a:solidFill>
                <a:schemeClr val="lt1"/>
              </a:solidFill>
              <a:latin typeface="Bowlby One SC"/>
              <a:ea typeface="Bowlby One SC"/>
              <a:cs typeface="Bowlby One SC"/>
              <a:sym typeface="Bowlby One SC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464100" y="1921200"/>
            <a:ext cx="8520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rPr>
              <a:t>SEAL SLAP</a:t>
            </a:r>
            <a:r>
              <a:rPr lang="en" sz="4120">
                <a:latin typeface="Bowlby One SC"/>
                <a:ea typeface="Bowlby One SC"/>
                <a:cs typeface="Bowlby One SC"/>
                <a:sym typeface="Bowlby One SC"/>
              </a:rPr>
              <a:t> STORYBOARD</a:t>
            </a:r>
            <a:endParaRPr sz="4120">
              <a:latin typeface="Bowlby One SC"/>
              <a:ea typeface="Bowlby One SC"/>
              <a:cs typeface="Bowlby One SC"/>
              <a:sym typeface="Bowlby One SC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1113750" y="3215775"/>
            <a:ext cx="7221300" cy="78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will take a look at a few illustrations and see how the game will be played and presented: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/>
              <a:t>When Opening the Game…</a:t>
            </a:r>
            <a:endParaRPr b="1" sz="2320"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48294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When the player opens </a:t>
            </a:r>
            <a:r>
              <a:rPr lang="en" sz="1820">
                <a:solidFill>
                  <a:schemeClr val="accent1"/>
                </a:solidFill>
                <a:latin typeface="Bowlby One SC"/>
                <a:ea typeface="Bowlby One SC"/>
                <a:cs typeface="Bowlby One SC"/>
                <a:sym typeface="Bowlby One SC"/>
              </a:rPr>
              <a:t>SEAL SLAP</a:t>
            </a:r>
            <a:r>
              <a:rPr lang="en">
                <a:solidFill>
                  <a:schemeClr val="dk1"/>
                </a:solidFill>
              </a:rPr>
              <a:t>, they’ll be presented with the </a:t>
            </a:r>
            <a:r>
              <a:rPr lang="en" u="sng">
                <a:solidFill>
                  <a:schemeClr val="dk1"/>
                </a:solidFill>
              </a:rPr>
              <a:t>title screen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They’ll have the option to start the game by clicking the </a:t>
            </a:r>
            <a:r>
              <a:rPr b="1" lang="en">
                <a:solidFill>
                  <a:schemeClr val="dk1"/>
                </a:solidFill>
              </a:rPr>
              <a:t>Start Game </a:t>
            </a:r>
            <a:r>
              <a:rPr lang="en">
                <a:solidFill>
                  <a:schemeClr val="dk1"/>
                </a:solidFill>
              </a:rPr>
              <a:t>button.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 they can exit the game by selecting the </a:t>
            </a:r>
            <a:r>
              <a:rPr b="1" lang="en">
                <a:solidFill>
                  <a:schemeClr val="dk1"/>
                </a:solidFill>
              </a:rPr>
              <a:t>Quit Game </a:t>
            </a:r>
            <a:r>
              <a:rPr lang="en">
                <a:solidFill>
                  <a:schemeClr val="dk1"/>
                </a:solidFill>
              </a:rPr>
              <a:t>button.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They can select these on-screen buttons with Mouse and Left-Click, or the button’s binded key (ex; Spacebar to </a:t>
            </a:r>
            <a:r>
              <a:rPr b="1" lang="en">
                <a:solidFill>
                  <a:schemeClr val="dk1"/>
                </a:solidFill>
              </a:rPr>
              <a:t>Start Game</a:t>
            </a:r>
            <a:r>
              <a:rPr lang="en">
                <a:solidFill>
                  <a:schemeClr val="dk1"/>
                </a:solidFill>
              </a:rPr>
              <a:t>, Q-Key to </a:t>
            </a:r>
            <a:r>
              <a:rPr b="1" lang="en">
                <a:solidFill>
                  <a:schemeClr val="dk1"/>
                </a:solidFill>
              </a:rPr>
              <a:t>Quit Game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025" y="1622225"/>
            <a:ext cx="3654899" cy="205586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9"/>
          <p:cNvSpPr txBox="1"/>
          <p:nvPr/>
        </p:nvSpPr>
        <p:spPr>
          <a:xfrm>
            <a:off x="6298325" y="2363800"/>
            <a:ext cx="1650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2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rPr>
              <a:t>SEAL SLAP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 rot="-927293">
            <a:off x="5291122" y="1697681"/>
            <a:ext cx="611304" cy="332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rPr>
              <a:t>Quit Game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324" y="2065925"/>
            <a:ext cx="147475" cy="1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 flipH="1" rot="406177">
            <a:off x="5386807" y="1684878"/>
            <a:ext cx="419928" cy="223266"/>
          </a:xfrm>
          <a:prstGeom prst="bentArrow">
            <a:avLst>
              <a:gd fmla="val 25000" name="adj1"/>
              <a:gd fmla="val 19358" name="adj2"/>
              <a:gd fmla="val 25000" name="adj3"/>
              <a:gd fmla="val 43750" name="adj4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6298325" y="2846575"/>
            <a:ext cx="1650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2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rPr>
              <a:t>Start Game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30306" l="0" r="0" t="30431"/>
          <a:stretch/>
        </p:blipFill>
        <p:spPr>
          <a:xfrm>
            <a:off x="6836938" y="3144373"/>
            <a:ext cx="573075" cy="2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5257925" y="3620600"/>
            <a:ext cx="3930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(early concept of Title Screen: )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300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/>
              <a:t>Let’s Practice!</a:t>
            </a:r>
            <a:endParaRPr b="1" sz="232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900" y="320925"/>
            <a:ext cx="5440199" cy="2563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83700" y="3630750"/>
            <a:ext cx="8376600" cy="15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Before the actual game begins, the player will be guided in a </a:t>
            </a:r>
            <a:r>
              <a:rPr lang="en" u="sng">
                <a:solidFill>
                  <a:schemeClr val="dk1"/>
                </a:solidFill>
              </a:rPr>
              <a:t>tutorial</a:t>
            </a:r>
            <a:r>
              <a:rPr lang="en">
                <a:solidFill>
                  <a:schemeClr val="dk1"/>
                </a:solidFill>
              </a:rPr>
              <a:t> on how to play the game (UI text will be provided for instruction).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The player controls the penguin.</a:t>
            </a:r>
            <a:r>
              <a:rPr lang="en">
                <a:solidFill>
                  <a:schemeClr val="dk1"/>
                </a:solidFill>
              </a:rPr>
              <a:t> They’ll first be </a:t>
            </a:r>
            <a:r>
              <a:rPr lang="en" u="sng">
                <a:solidFill>
                  <a:schemeClr val="dk1"/>
                </a:solidFill>
              </a:rPr>
              <a:t>asked to press the binded key to attack</a:t>
            </a:r>
            <a:r>
              <a:rPr lang="en">
                <a:solidFill>
                  <a:schemeClr val="dk1"/>
                </a:solidFill>
              </a:rPr>
              <a:t> (Spacebar for keyboard).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Then repeat this action a number times.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Once they’ve met the </a:t>
            </a:r>
            <a:r>
              <a:rPr lang="en">
                <a:solidFill>
                  <a:schemeClr val="dk1"/>
                </a:solidFill>
              </a:rPr>
              <a:t>requirement</a:t>
            </a:r>
            <a:r>
              <a:rPr lang="en">
                <a:solidFill>
                  <a:schemeClr val="dk1"/>
                </a:solidFill>
              </a:rPr>
              <a:t>, they’ll be </a:t>
            </a:r>
            <a:r>
              <a:rPr lang="en">
                <a:solidFill>
                  <a:schemeClr val="dk1"/>
                </a:solidFill>
              </a:rPr>
              <a:t>thrown</a:t>
            </a:r>
            <a:r>
              <a:rPr lang="en">
                <a:solidFill>
                  <a:schemeClr val="dk1"/>
                </a:solidFill>
              </a:rPr>
              <a:t> a few practice enemies to attack at. They must </a:t>
            </a:r>
            <a:r>
              <a:rPr lang="en" u="sng">
                <a:solidFill>
                  <a:schemeClr val="dk1"/>
                </a:solidFill>
              </a:rPr>
              <a:t>complete a number of sets</a:t>
            </a:r>
            <a:r>
              <a:rPr lang="en">
                <a:solidFill>
                  <a:schemeClr val="dk1"/>
                </a:solidFill>
              </a:rPr>
              <a:t> to pass the tutorial. A </a:t>
            </a:r>
            <a:r>
              <a:rPr b="1" lang="en">
                <a:solidFill>
                  <a:schemeClr val="dk1"/>
                </a:solidFill>
              </a:rPr>
              <a:t>metronome</a:t>
            </a:r>
            <a:r>
              <a:rPr lang="en">
                <a:solidFill>
                  <a:schemeClr val="dk1"/>
                </a:solidFill>
              </a:rPr>
              <a:t> will provide an </a:t>
            </a:r>
            <a:r>
              <a:rPr b="1" lang="en">
                <a:solidFill>
                  <a:schemeClr val="dk1"/>
                </a:solidFill>
              </a:rPr>
              <a:t>audible</a:t>
            </a:r>
            <a:r>
              <a:rPr b="1" lang="en">
                <a:solidFill>
                  <a:schemeClr val="dk1"/>
                </a:solidFill>
              </a:rPr>
              <a:t> click </a:t>
            </a:r>
            <a:r>
              <a:rPr lang="en">
                <a:solidFill>
                  <a:schemeClr val="dk1"/>
                </a:solidFill>
              </a:rPr>
              <a:t>to help players time their attacks.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6783150" y="4039125"/>
            <a:ext cx="1656600" cy="465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 enemies = 1 set</a:t>
            </a:r>
            <a:endParaRPr sz="900"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/>
          </a:blip>
          <a:srcRect b="71478" l="0" r="51683" t="0"/>
          <a:stretch/>
        </p:blipFill>
        <p:spPr>
          <a:xfrm>
            <a:off x="6161950" y="2448749"/>
            <a:ext cx="1130150" cy="4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27919" l="3600" r="76231" t="49893"/>
          <a:stretch/>
        </p:blipFill>
        <p:spPr>
          <a:xfrm>
            <a:off x="2641824" y="925898"/>
            <a:ext cx="414150" cy="2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 rot="2454675">
            <a:off x="2970450" y="1202981"/>
            <a:ext cx="276688" cy="1320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00E7FF"/>
            </a:gs>
          </a:gsLst>
          <a:lin ang="5400012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315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/>
              <a:t>Here’s an example:</a:t>
            </a:r>
            <a:endParaRPr b="1" sz="2320"/>
          </a:p>
        </p:txBody>
      </p:sp>
      <p:pic>
        <p:nvPicPr>
          <p:cNvPr descr="Longplay of Rhythm Heaven Fever, played as the NTSC version on the Wii. This game's version was released on Feb. 13th, 2012. Tell us what you think by leaving a comment down below!&#10;&#10;0:00:00 - Intro/Tutorial&#10;&#10;Set 1&#10;0:04:06 - Hole in One&#10;0:09:11 - Screwbot Factory&#10;0:12:33 - See-Saw&#10;0:15:40 - Double Date&#10;0:20:20 - Remix 1&#10;&#10;Set 2&#10;0:22:25 - Fork Lifter&#10;0:25:50 - Tambourine&#10;0:29:05 - Board Meeting&#10;0:31:40 - Monkey Watch&#10;0:35:17 - Remix 2&#10;&#10;Set 3&#10;0:36:48 - Working Dough&#10;0:40:20 - Built to Scale&#10;0:43:56 - Air Rally&#10;0:48:00 - Figure Fighter&#10;0:52:07 - Remix 3&#10;&#10;Set 4&#10;0:55:21 - Ringside&#10;0:59:15 - Packing Pests&#10;1:02:24 - Micro-Row&#10;1:05:59 - Samurai Slice&#10;1:09:53 - Remix 4&#10;&#10;Set 5&#10;1:12:40 - Catch of the Day&#10;1:16:56 - Flipper-Flop&#10;1:21:31 - Exhibition Match&#10;1:24:34 - Flock Step&#10;1:28:08 - Remix 5&#10;&#10;Set 6&#10;1:29:57 - Launch Party&#10;1:33:20 - Donk-Donk&#10;1:36:45 - Bossa Nova&#10;1:41:02 - Love Rap&#10;1:45:33 - Remix 6&#10;&#10;Set 7&#10;1:48:11 - Tap Troupe&#10;1:52:54 - Shrimp Shuffle&#10;1:57:30 - Cheer Readers&#10;2:01:30 - Karate Man&#10;2:06:10 - Remix 7&#10;2:08:48 - Ending &amp; Credits&#10;&#10;Set 8&#10;2:13:57 - Samurai Slice 2&#10;2:16:07 - Working Dough 2&#10;2:18:47 - Built to Scale 2&#10;2:20:48 - Double Date 2&#10;2:23:27 - Remix 8&#10;&#10;Set 9&#10;2:25:57 - Love Rap 2&#10;2:28:28 - Cheer Readers 2&#10;2:30:30 - Hole in One 2&#10;2:32:55 - Screwbot Factory 2&#10;2:35:16 - Remix 9&#10;&#10;Set 10&#10;2:37:55 - Figure Fighter 2&#10;2:40:50 - Micro-Row 2&#10;2:42:54 - Packing Pests 2&#10;2:46:38 - Karate Man 2&#10;2:50:17 - Remix 10&#10;&#10;Two-Player games&#10;2:55:15 - Fork Lifter (2 Player)&#10;2:57:47 - Tambourine (2 Player)&#10;2:59:53 - Ringside (2 Player)&#10;3:02:22 - Micro-Row (2 Player)&#10;3:04:45 - Flipper-Flop (2 Player)&#10;3:07:22 - Launch Party (2 Player)&#10;3:09:30 - Tap Troupe (2 Player)&#10;3:12:22 - Karate Man (2 Player)&#10;&#10;Two-Player Endless Games&#10;3:15:19 - Clap Trap (2 Player)&#10;3:16:47 - Mochi Punding (2 Player)&#10;3:20:23 - Kung Fu Ball (2 Player)&#10;3:24:15 - Pirate Crew (2 Player)&#10;3:26:57 - Bossa Nova (2 Player)&#10;&#10;Rhythm Toys&#10;3:28:12 - Toy Car&#10;3:29:11 - Police Call&#10;3:30:30 - Hi-Hat&#10;3:31:31 - Rhythm Fighter (2 Player)&#10;&#10;Extra Games&#10;3:35:02 - The Clappy Trio&#10;3:37:48 - Sneaky Spirit&#10;3:40:07 - Power Calligraphy&#10;3:43:15 - Tap Trial&#10;&#10;Endless Games&#10;3:47:14 - Mr. Upbeat&#10;3:48:19 - Wake-Up Caller&#10;3:50:53 - Munchy Monk&#10;3:52:52 - Lady Cupid&#10;3:54:44 - Endless Remix (Requires 50 Perfects)&#10;3:55:11 - Night Walk (Playable Credits)&#10;&#10;By: nikodem123asdf" id="129" name="Google Shape;129;p21" title="Longplay of Rhythm Heaven Fever/Rhythm Paradis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150" y="412325"/>
            <a:ext cx="4408100" cy="24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